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67" r:id="rId3"/>
    <p:sldId id="260" r:id="rId4"/>
    <p:sldId id="261" r:id="rId5"/>
    <p:sldId id="262" r:id="rId6"/>
    <p:sldId id="263" r:id="rId7"/>
    <p:sldId id="264" r:id="rId8"/>
    <p:sldId id="268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2"/>
    <p:restoredTop sz="94659"/>
  </p:normalViewPr>
  <p:slideViewPr>
    <p:cSldViewPr snapToGrid="0" snapToObjects="1">
      <p:cViewPr varScale="1">
        <p:scale>
          <a:sx n="112" d="100"/>
          <a:sy n="112" d="100"/>
        </p:scale>
        <p:origin x="3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DBA69-224B-5D43-A91B-E7E9A443F1B8}" type="datetimeFigureOut">
              <a:rPr lang="en-US" smtClean="0"/>
              <a:t>1/7/18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28EE0-8C0D-5D4A-B2BE-20998417F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1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01F12-672B-A24A-AB2A-CE08ABA54F26}" type="datetimeFigureOut">
              <a:rPr lang="en-US" smtClean="0"/>
              <a:t>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B107C-5689-E54A-92AD-467A4AB29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Installing LAPACK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 Herman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0"/>
            <a:ext cx="663600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31770" y="2866519"/>
            <a:ext cx="3314700" cy="12003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Congratulations!</a:t>
            </a:r>
          </a:p>
          <a:p>
            <a:pPr algn="ctr"/>
            <a:endParaRPr lang="en-US" i="1" dirty="0" smtClean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ctr"/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You have compiled the LAPACK libraries.</a:t>
            </a:r>
          </a:p>
        </p:txBody>
      </p:sp>
    </p:spTree>
    <p:extLst>
      <p:ext uri="{BB962C8B-B14F-4D97-AF65-F5344CB8AC3E}">
        <p14:creationId xmlns:p14="http://schemas.microsoft.com/office/powerpoint/2010/main" val="63582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L</a:t>
            </a:r>
            <a:r>
              <a:rPr lang="en-US" dirty="0" smtClean="0"/>
              <a:t>inear </a:t>
            </a:r>
            <a:r>
              <a:rPr lang="en-US" u="sng" dirty="0" smtClean="0"/>
              <a:t>A</a:t>
            </a:r>
            <a:r>
              <a:rPr lang="en-US" dirty="0" smtClean="0"/>
              <a:t>lgebra </a:t>
            </a:r>
            <a:r>
              <a:rPr lang="en-US" u="sng" dirty="0" smtClean="0"/>
              <a:t>Pack</a:t>
            </a:r>
            <a:r>
              <a:rPr lang="en-US" dirty="0" smtClean="0"/>
              <a:t>age</a:t>
            </a:r>
          </a:p>
          <a:p>
            <a:r>
              <a:rPr lang="en-US" dirty="0" smtClean="0"/>
              <a:t>Contains lots of optimized matrix algebra subroutines.</a:t>
            </a:r>
          </a:p>
          <a:p>
            <a:r>
              <a:rPr lang="en-US" dirty="0" smtClean="0"/>
              <a:t>Useful for small-</a:t>
            </a:r>
            <a:r>
              <a:rPr lang="en-US" dirty="0" err="1" smtClean="0"/>
              <a:t>ish</a:t>
            </a:r>
            <a:r>
              <a:rPr lang="en-US" dirty="0" smtClean="0"/>
              <a:t> matrix computations, not for bigger problems.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8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0"/>
            <a:ext cx="8289636" cy="6858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268730" y="2205990"/>
            <a:ext cx="1394460" cy="42291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21018" y="1767185"/>
            <a:ext cx="3257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Helvetica" charset="0"/>
                <a:ea typeface="Helvetica" charset="0"/>
                <a:cs typeface="Helvetica" charset="0"/>
              </a:rPr>
              <a:t>www.netlib.org</a:t>
            </a:r>
            <a:r>
              <a:rPr lang="en-US" sz="2400" i="1" dirty="0" smtClean="0">
                <a:latin typeface="Helvetica" charset="0"/>
                <a:ea typeface="Helvetica" charset="0"/>
                <a:cs typeface="Helvetica" charset="0"/>
              </a:rPr>
              <a:t>/</a:t>
            </a:r>
            <a:r>
              <a:rPr lang="en-US" sz="2400" i="1" dirty="0" err="1" smtClean="0">
                <a:latin typeface="Helvetica" charset="0"/>
                <a:ea typeface="Helvetica" charset="0"/>
                <a:cs typeface="Helvetica" charset="0"/>
              </a:rPr>
              <a:t>lapack</a:t>
            </a:r>
            <a:endParaRPr lang="en-US" sz="2400" i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7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0"/>
            <a:ext cx="8289636" cy="6858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103120" y="1131570"/>
            <a:ext cx="1108710" cy="42291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86300" y="1428750"/>
            <a:ext cx="3166110" cy="6463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Download the tarred, zipped </a:t>
            </a:r>
            <a:r>
              <a:rPr lang="en-US" i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LAPACK source code.</a:t>
            </a:r>
            <a:endParaRPr lang="en-US" i="1" dirty="0" smtClean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97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0"/>
            <a:ext cx="663600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72050" y="1657350"/>
            <a:ext cx="3257550" cy="31393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In a terminal, navigate to the location where you saved the LAPACK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tarball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and type:</a:t>
            </a:r>
          </a:p>
          <a:p>
            <a:endParaRPr lang="en-US" i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tar </a:t>
            </a:r>
            <a:r>
              <a:rPr lang="mr-IN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-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xzvf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lapack-3.7.0.tgz</a:t>
            </a:r>
          </a:p>
          <a:p>
            <a:endParaRPr lang="en-US" i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to unzip the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tarball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and extract the archive. If the name of your file is different, that is okay. Use the name of your downloaded file.</a:t>
            </a:r>
            <a:endParaRPr lang="en-US" i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5560" y="5078730"/>
            <a:ext cx="3257550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NOTE: LAPACK 3.7.1 is distributed with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Hdef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. It is in the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ext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/ directory.</a:t>
            </a:r>
            <a:endParaRPr lang="en-US" i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09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0"/>
            <a:ext cx="663600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1540" y="3049399"/>
            <a:ext cx="3314700" cy="34163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LAPACK compilation requires an include file called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make.inc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. An example of this file is distributed with the source code (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make.inc.example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). </a:t>
            </a:r>
            <a:r>
              <a:rPr lang="en-US" i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his include file usually works fine for me, since I use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GFortran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endParaRPr lang="en-US" i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Copy the example include file with the command:</a:t>
            </a:r>
          </a:p>
          <a:p>
            <a:endParaRPr lang="en-US" i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cp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make.inc.example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make.inc</a:t>
            </a:r>
            <a:endParaRPr lang="en-US" i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36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0"/>
            <a:ext cx="663600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83480" y="2946529"/>
            <a:ext cx="3314700" cy="2031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One more (annoying) little thing: the default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Makefile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does not compile the BLAS (Basic Linear Algebra Subroutines – the precursor to LAPACK) library. To compile BLAS, edit the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Makefile</a:t>
            </a:r>
            <a:r>
              <a:rPr lang="en-US" i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  <a:endParaRPr lang="en-US" i="1" dirty="0" smtClean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080510" y="1840230"/>
            <a:ext cx="1189759" cy="1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99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0"/>
            <a:ext cx="663600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83480" y="2946529"/>
            <a:ext cx="3314700" cy="12003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Move the “#” to be in front of the line that reads:</a:t>
            </a:r>
          </a:p>
          <a:p>
            <a:endParaRPr lang="en-US" i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lib: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lapacklib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tmglib</a:t>
            </a:r>
            <a:endParaRPr lang="en-US" i="1" dirty="0" smtClean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080510" y="1840230"/>
            <a:ext cx="1189759" cy="1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29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1770" y="2866519"/>
            <a:ext cx="3314700" cy="64633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Type “make,” hit the return key, and wait</a:t>
            </a:r>
            <a:r>
              <a:rPr lang="mr-IN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n-US" i="1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90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230</Words>
  <Application>Microsoft Macintosh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Helvetica</vt:lpstr>
      <vt:lpstr>Arial</vt:lpstr>
      <vt:lpstr>Office Theme</vt:lpstr>
      <vt:lpstr>Installing LAPACK</vt:lpstr>
      <vt:lpstr>LAPACK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Matthew Herman</cp:lastModifiedBy>
  <cp:revision>81</cp:revision>
  <dcterms:created xsi:type="dcterms:W3CDTF">2017-05-01T19:33:27Z</dcterms:created>
  <dcterms:modified xsi:type="dcterms:W3CDTF">2018-01-07T18:35:10Z</dcterms:modified>
</cp:coreProperties>
</file>