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0" r:id="rId3"/>
    <p:sldId id="257" r:id="rId4"/>
    <p:sldId id="278" r:id="rId5"/>
    <p:sldId id="277" r:id="rId6"/>
    <p:sldId id="27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2"/>
    <p:restoredTop sz="94659"/>
  </p:normalViewPr>
  <p:slideViewPr>
    <p:cSldViewPr snapToGrid="0" snapToObjects="1">
      <p:cViewPr varScale="1">
        <p:scale>
          <a:sx n="112" d="100"/>
          <a:sy n="112" d="100"/>
        </p:scale>
        <p:origin x="3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DBA69-224B-5D43-A91B-E7E9A443F1B8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28EE0-8C0D-5D4A-B2BE-20998417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1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1F12-672B-A24A-AB2A-CE08ABA54F26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1F12-672B-A24A-AB2A-CE08ABA54F26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1F12-672B-A24A-AB2A-CE08ABA54F26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1F12-672B-A24A-AB2A-CE08ABA54F26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1F12-672B-A24A-AB2A-CE08ABA54F26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1F12-672B-A24A-AB2A-CE08ABA54F26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1F12-672B-A24A-AB2A-CE08ABA54F26}" type="datetimeFigureOut">
              <a:rPr lang="en-US" smtClean="0"/>
              <a:t>5/1/17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1F12-672B-A24A-AB2A-CE08ABA54F26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1F12-672B-A24A-AB2A-CE08ABA54F26}" type="datetimeFigureOut">
              <a:rPr lang="en-US" smtClean="0"/>
              <a:t>5/1/17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1F12-672B-A24A-AB2A-CE08ABA54F26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1F12-672B-A24A-AB2A-CE08ABA54F26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01F12-672B-A24A-AB2A-CE08ABA54F26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GFortran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 Herman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Fortran compilers are available for every type of operating system, including Mac OS, Linux, and Windows</a:t>
            </a:r>
          </a:p>
          <a:p>
            <a:r>
              <a:rPr lang="en-US" dirty="0" smtClean="0"/>
              <a:t>Some are free (</a:t>
            </a:r>
            <a:r>
              <a:rPr lang="en-US" dirty="0" err="1" smtClean="0"/>
              <a:t>GFortran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Some are not (</a:t>
            </a:r>
            <a:r>
              <a:rPr lang="en-US" dirty="0" err="1" smtClean="0"/>
              <a:t>PGFortran</a:t>
            </a:r>
            <a:r>
              <a:rPr lang="en-US" dirty="0" smtClean="0"/>
              <a:t>, Intel Fortran)</a:t>
            </a:r>
          </a:p>
          <a:p>
            <a:r>
              <a:rPr lang="en-US" dirty="0" err="1" smtClean="0"/>
              <a:t>GFortran</a:t>
            </a:r>
            <a:r>
              <a:rPr lang="en-US" dirty="0" smtClean="0"/>
              <a:t> is good enough for me</a:t>
            </a:r>
          </a:p>
        </p:txBody>
      </p:sp>
    </p:spTree>
    <p:extLst>
      <p:ext uri="{BB962C8B-B14F-4D97-AF65-F5344CB8AC3E}">
        <p14:creationId xmlns:p14="http://schemas.microsoft.com/office/powerpoint/2010/main" val="197457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76" y="658295"/>
            <a:ext cx="7254648" cy="5934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Downloading &amp; Installing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327457"/>
            <a:ext cx="7886700" cy="53054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https</a:t>
            </a:r>
            <a:r>
              <a:rPr lang="en-US" dirty="0" smtClean="0"/>
              <a:t>://</a:t>
            </a:r>
            <a:r>
              <a:rPr lang="en-US" dirty="0" err="1" smtClean="0"/>
              <a:t>gcc.gnu.org</a:t>
            </a:r>
            <a:r>
              <a:rPr lang="en-US" dirty="0" smtClean="0"/>
              <a:t>/wiki/</a:t>
            </a:r>
            <a:r>
              <a:rPr lang="en-US" dirty="0" err="1" smtClean="0"/>
              <a:t>GFortranBinaries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61336" y="3083519"/>
            <a:ext cx="309389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The easiest way is to install a </a:t>
            </a:r>
            <a:r>
              <a:rPr lang="en-US" sz="2400" i="1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pre-compiled version</a:t>
            </a:r>
            <a:endParaRPr lang="en-US" sz="2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3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76" y="658295"/>
            <a:ext cx="7254648" cy="5934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Downloading &amp; Installing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327457"/>
            <a:ext cx="7886700" cy="53054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https</a:t>
            </a:r>
            <a:r>
              <a:rPr lang="en-US" dirty="0" smtClean="0"/>
              <a:t>://</a:t>
            </a:r>
            <a:r>
              <a:rPr lang="en-US" dirty="0" err="1" smtClean="0"/>
              <a:t>gcc.gnu.org</a:t>
            </a:r>
            <a:r>
              <a:rPr lang="en-US" dirty="0" smtClean="0"/>
              <a:t>/wiki/</a:t>
            </a:r>
            <a:r>
              <a:rPr lang="en-US" dirty="0" err="1" smtClean="0"/>
              <a:t>GFortranBinaries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61336" y="3083519"/>
            <a:ext cx="309389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The easiest way is to install a </a:t>
            </a:r>
            <a:r>
              <a:rPr lang="en-US" sz="2400" i="1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pre-compiled version</a:t>
            </a:r>
            <a:endParaRPr lang="en-US" sz="2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77340" y="2985583"/>
            <a:ext cx="685800" cy="45484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84886" y="2886976"/>
            <a:ext cx="212996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I use Mac OS</a:t>
            </a:r>
            <a:endParaRPr lang="en-US" sz="2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76" y="658295"/>
            <a:ext cx="7232145" cy="5916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Downloading &amp; Installing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327457"/>
            <a:ext cx="7886700" cy="53054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https</a:t>
            </a:r>
            <a:r>
              <a:rPr lang="en-US" dirty="0" smtClean="0"/>
              <a:t>://</a:t>
            </a:r>
            <a:r>
              <a:rPr lang="en-US" dirty="0" err="1" smtClean="0"/>
              <a:t>gcc.gnu.org</a:t>
            </a:r>
            <a:r>
              <a:rPr lang="en-US" dirty="0" smtClean="0"/>
              <a:t>/wiki/</a:t>
            </a:r>
            <a:r>
              <a:rPr lang="en-US" dirty="0" err="1" smtClean="0"/>
              <a:t>GFortranBinaries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91890" y="3232109"/>
            <a:ext cx="3874770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On a Mac, just follow the instructions and install as you would a normal application.</a:t>
            </a:r>
          </a:p>
          <a:p>
            <a:endParaRPr lang="en-US" sz="2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Then open a new terminal and you are all set!</a:t>
            </a:r>
            <a:endParaRPr lang="en-US" sz="2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on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going to operate under the assumption that Linux users know how to install packages</a:t>
            </a:r>
          </a:p>
          <a:p>
            <a:r>
              <a:rPr lang="en-US" dirty="0" err="1" smtClean="0"/>
              <a:t>Buuuut</a:t>
            </a:r>
            <a:r>
              <a:rPr lang="en-US" dirty="0" smtClean="0"/>
              <a:t>, if not, try opening a terminal and typing:</a:t>
            </a:r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apt-get instal</a:t>
            </a:r>
            <a:r>
              <a:rPr lang="en-US" dirty="0" smtClean="0"/>
              <a:t>l </a:t>
            </a:r>
            <a:r>
              <a:rPr lang="en-US" dirty="0" err="1" smtClean="0"/>
              <a:t>gfortran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8408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148</Words>
  <Application>Microsoft Macintosh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Office Theme</vt:lpstr>
      <vt:lpstr>Installing GFortran</vt:lpstr>
      <vt:lpstr>Requirements</vt:lpstr>
      <vt:lpstr>Downloading &amp; Installing</vt:lpstr>
      <vt:lpstr>Downloading &amp; Installing</vt:lpstr>
      <vt:lpstr>Downloading &amp; Installing</vt:lpstr>
      <vt:lpstr>Installing on Linux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70</cp:revision>
  <dcterms:created xsi:type="dcterms:W3CDTF">2017-05-01T19:33:27Z</dcterms:created>
  <dcterms:modified xsi:type="dcterms:W3CDTF">2017-05-01T21:34:09Z</dcterms:modified>
</cp:coreProperties>
</file>